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9494B8D-9F1F-4F6F-8B94-F61DE85DA860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6FAB608-D23F-48A3-9B89-4378F8226F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/>
              <a:t>America and the world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Expansion in the Pacific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01464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(Goals)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major factors that drove imperialism</a:t>
            </a:r>
          </a:p>
          <a:p>
            <a:r>
              <a:rPr lang="en-US" dirty="0" smtClean="0"/>
              <a:t>Explain how the United States acquired Hawaii</a:t>
            </a:r>
          </a:p>
          <a:p>
            <a:r>
              <a:rPr lang="en-US" dirty="0" smtClean="0"/>
              <a:t>Describe the U.S. role in China</a:t>
            </a:r>
          </a:p>
          <a:p>
            <a:r>
              <a:rPr lang="en-US" dirty="0" smtClean="0"/>
              <a:t>Discuss how Japan became a world power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Pennsylvania State Standards – 8.1.9.A, 8.1.9.B, 8.2.9.A, 8.2.9.B, 8.3.9.A, 8.3.9.B, 8.3.9.C, 8.3.9.D, 8.4.9.C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476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Impulse for 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Imperialism – </a:t>
            </a:r>
          </a:p>
          <a:p>
            <a:pPr lvl="1"/>
            <a:r>
              <a:rPr lang="en-US" dirty="0" smtClean="0"/>
              <a:t>What is it?  </a:t>
            </a:r>
          </a:p>
          <a:p>
            <a:pPr lvl="1"/>
            <a:r>
              <a:rPr lang="en-US" dirty="0" smtClean="0"/>
              <a:t>Why are nations attracted to it?</a:t>
            </a:r>
          </a:p>
          <a:p>
            <a:pPr lvl="1"/>
            <a:r>
              <a:rPr lang="en-US" dirty="0" smtClean="0"/>
              <a:t>Where – </a:t>
            </a:r>
          </a:p>
          <a:p>
            <a:r>
              <a:rPr lang="en-US" dirty="0" smtClean="0"/>
              <a:t>Henry Cabot Lodge (Senator-MA)</a:t>
            </a:r>
          </a:p>
          <a:p>
            <a:r>
              <a:rPr lang="en-US" dirty="0" smtClean="0"/>
              <a:t>Alfred Thayer Mahan &amp; </a:t>
            </a:r>
            <a:r>
              <a:rPr lang="en-US" i="1" dirty="0" smtClean="0"/>
              <a:t>The Influence of Sea Power upon History</a:t>
            </a:r>
          </a:p>
          <a:p>
            <a:r>
              <a:rPr lang="en-US" i="1" dirty="0" smtClean="0"/>
              <a:t>Manifest Destiny – globally?</a:t>
            </a:r>
          </a:p>
          <a:p>
            <a:r>
              <a:rPr lang="en-US" i="1" dirty="0" smtClean="0"/>
              <a:t>Role of Religion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600200"/>
            <a:ext cx="1214154" cy="19298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1802332"/>
            <a:ext cx="1071196" cy="17277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038600"/>
            <a:ext cx="2133600" cy="247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967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Acquiring Hawaii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 History</a:t>
            </a:r>
          </a:p>
          <a:p>
            <a:r>
              <a:rPr lang="en-US" dirty="0" smtClean="0"/>
              <a:t>Location</a:t>
            </a:r>
          </a:p>
          <a:p>
            <a:r>
              <a:rPr lang="en-US" dirty="0" smtClean="0"/>
              <a:t>Strategic Value</a:t>
            </a:r>
          </a:p>
          <a:p>
            <a:r>
              <a:rPr lang="en-US" dirty="0" smtClean="0"/>
              <a:t>Queen Liliuokalani and the Bayonet Constitution</a:t>
            </a:r>
          </a:p>
          <a:p>
            <a:pPr lvl="1"/>
            <a:r>
              <a:rPr lang="en-US" dirty="0" smtClean="0"/>
              <a:t>Attempt to restore</a:t>
            </a:r>
          </a:p>
          <a:p>
            <a:pPr lvl="1"/>
            <a:r>
              <a:rPr lang="en-US" dirty="0" smtClean="0"/>
              <a:t>Sanford B. Dole &amp; John L. Stevens</a:t>
            </a:r>
          </a:p>
          <a:p>
            <a:pPr lvl="1"/>
            <a:r>
              <a:rPr lang="en-US" dirty="0" smtClean="0"/>
              <a:t>Result: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581400"/>
            <a:ext cx="2142744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46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Involvement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Empress of China (1784) – Trade between U.S. &amp; China</a:t>
            </a:r>
          </a:p>
          <a:p>
            <a:r>
              <a:rPr lang="en-US" dirty="0" smtClean="0"/>
              <a:t>Spheres of Influence</a:t>
            </a:r>
          </a:p>
          <a:p>
            <a:pPr lvl="1"/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How did it affect China?</a:t>
            </a:r>
          </a:p>
          <a:p>
            <a:r>
              <a:rPr lang="en-US" dirty="0" smtClean="0"/>
              <a:t>Secretary of State John Hay &amp; Open Door Policy</a:t>
            </a:r>
          </a:p>
          <a:p>
            <a:pPr lvl="1"/>
            <a:r>
              <a:rPr lang="en-US" dirty="0" smtClean="0"/>
              <a:t>Called for:</a:t>
            </a:r>
          </a:p>
          <a:p>
            <a:pPr lvl="2"/>
            <a:r>
              <a:rPr lang="en-US" dirty="0" smtClean="0"/>
              <a:t>All ports open to all nations</a:t>
            </a:r>
          </a:p>
          <a:p>
            <a:pPr lvl="2"/>
            <a:r>
              <a:rPr lang="en-US" dirty="0" smtClean="0"/>
              <a:t>Chinese allowed to collect tariffs and duties</a:t>
            </a:r>
          </a:p>
          <a:p>
            <a:pPr lvl="2"/>
            <a:r>
              <a:rPr lang="en-US" dirty="0" smtClean="0"/>
              <a:t>Grant equal harbor, railroad, and tariff rates in their spheres to all nations trading in China</a:t>
            </a:r>
          </a:p>
          <a:p>
            <a:r>
              <a:rPr lang="en-US" dirty="0" smtClean="0"/>
              <a:t>The Boxer Rebellion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030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Emerging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Commodore Matthew Perry</a:t>
            </a:r>
          </a:p>
          <a:p>
            <a:pPr lvl="1"/>
            <a:r>
              <a:rPr lang="en-US" dirty="0" smtClean="0"/>
              <a:t>Sent to Japan</a:t>
            </a:r>
          </a:p>
          <a:p>
            <a:pPr lvl="1"/>
            <a:r>
              <a:rPr lang="en-US" dirty="0" smtClean="0"/>
              <a:t>Brings gifts</a:t>
            </a:r>
          </a:p>
          <a:p>
            <a:pPr lvl="1"/>
            <a:r>
              <a:rPr lang="en-US" dirty="0" smtClean="0"/>
              <a:t>Open trade relations with U.S. &amp; Japan</a:t>
            </a:r>
          </a:p>
          <a:p>
            <a:pPr lvl="1"/>
            <a:r>
              <a:rPr lang="en-US" dirty="0" smtClean="0"/>
              <a:t>Effect?</a:t>
            </a:r>
          </a:p>
          <a:p>
            <a:pPr lvl="1"/>
            <a:endParaRPr lang="en-US" dirty="0"/>
          </a:p>
          <a:p>
            <a:r>
              <a:rPr lang="en-US" dirty="0" smtClean="0"/>
              <a:t>Russo-Japanese War (1904)</a:t>
            </a:r>
          </a:p>
          <a:p>
            <a:pPr lvl="1"/>
            <a:r>
              <a:rPr lang="en-US" dirty="0" smtClean="0"/>
              <a:t>U.S. concerns</a:t>
            </a:r>
          </a:p>
          <a:p>
            <a:pPr lvl="1"/>
            <a:r>
              <a:rPr lang="en-US" dirty="0" smtClean="0"/>
              <a:t>Role of Theodore Roosevelt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600200"/>
            <a:ext cx="32004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158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149</TotalTime>
  <Words>264</Words>
  <Application>Microsoft Macintosh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Decatur</vt:lpstr>
      <vt:lpstr>America and the world</vt:lpstr>
      <vt:lpstr>Objectives (Goals)</vt:lpstr>
      <vt:lpstr>The Impulse for Imperialism</vt:lpstr>
      <vt:lpstr>Acquiring Hawaii</vt:lpstr>
      <vt:lpstr>U.S. Involvement in China</vt:lpstr>
      <vt:lpstr>An Emerging Japan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and the world</dc:title>
  <dc:creator>Finkbeiner, Robert</dc:creator>
  <cp:lastModifiedBy>PA Department of Education Classrooms for the Future</cp:lastModifiedBy>
  <cp:revision>24</cp:revision>
  <dcterms:created xsi:type="dcterms:W3CDTF">2013-03-15T14:47:42Z</dcterms:created>
  <dcterms:modified xsi:type="dcterms:W3CDTF">2013-03-15T18:00:32Z</dcterms:modified>
</cp:coreProperties>
</file>